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036884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sym typeface="+mn-ea"/>
              </a:rPr>
              <a:t>К</a:t>
            </a:r>
            <a:r>
              <a:rPr lang="kk-KZ" sz="1200" dirty="0" smtClean="0">
                <a:latin typeface="Times New Roman" panose="02020603050405020304" pitchFamily="18" charset="0"/>
                <a:cs typeface="Times New Roman" panose="02020603050405020304" pitchFamily="18" charset="0"/>
                <a:sym typeface="+mn-ea"/>
              </a:rPr>
              <a:t>өшпелі </a:t>
            </a:r>
            <a:r>
              <a:rPr lang="kk-KZ" sz="1200" dirty="0" smtClean="0">
                <a:latin typeface="Times New Roman" panose="02020603050405020304" pitchFamily="18" charset="0"/>
                <a:cs typeface="Times New Roman" panose="02020603050405020304"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күндіз екпіні 15-18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16-18,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28-30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20</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Аздаған</a:t>
            </a:r>
            <a:r>
              <a:rPr lang="kk-KZ" sz="1200" dirty="0" smtClean="0">
                <a:latin typeface="Times New Roman" panose="02020603050405020304" pitchFamily="18" charset="0"/>
                <a:cs typeface="Times New Roman" panose="02020603050405020304" pitchFamily="18" charset="0"/>
                <a:sym typeface="+mn-ea"/>
              </a:rPr>
              <a:t>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a:latin typeface="Times New Roman" panose="02020603050405020304" pitchFamily="18" charset="0"/>
                <a:cs typeface="Times New Roman" panose="02020603050405020304" pitchFamily="18" charset="0"/>
                <a:sym typeface="+mn-ea"/>
              </a:rPr>
              <a:t>Ш</a:t>
            </a:r>
            <a:r>
              <a:rPr lang="kk-KZ"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м/с.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319012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02538"/>
            <a:ext cx="4771048" cy="156966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мамырда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46469</TotalTime>
  <Words>538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6884</cp:revision>
  <cp:lastPrinted>2021-07-01T07:38:07Z</cp:lastPrinted>
  <dcterms:created xsi:type="dcterms:W3CDTF">2018-03-27T06:03:00Z</dcterms:created>
  <dcterms:modified xsi:type="dcterms:W3CDTF">2026-05-18T07:08:20Z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